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174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498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083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34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886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04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966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59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265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726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646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0EDC-0C3D-4EF2-9C2F-CBB832BC89C5}" type="datetimeFigureOut">
              <a:rPr lang="fa-IR" smtClean="0"/>
              <a:t>04/08/1445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F945-F3E8-4AA0-A5CF-FF0540C614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63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462" y="309584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+mj-cs"/>
              </a:rPr>
              <a:t>Presenter</a:t>
            </a:r>
            <a:r>
              <a:rPr lang="fa-IR" dirty="0" smtClean="0"/>
              <a:t>/ ارائه‌دهنده</a:t>
            </a:r>
            <a:endParaRPr lang="en-US" dirty="0" smtClean="0"/>
          </a:p>
          <a:p>
            <a:r>
              <a:rPr lang="fa-IR" b="1" dirty="0" smtClean="0"/>
              <a:t>افیلیشن ارائه‌دهنده</a:t>
            </a:r>
          </a:p>
          <a:p>
            <a:endParaRPr lang="fa-IR" dirty="0" smtClean="0"/>
          </a:p>
          <a:p>
            <a:r>
              <a:rPr lang="fa-IR" dirty="0" smtClean="0"/>
              <a:t>اسامی سایر همکاران</a:t>
            </a:r>
          </a:p>
          <a:p>
            <a:endParaRPr lang="fa-IR" dirty="0"/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354E061C-95C0-439E-B5FC-F984DC952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462" y="708245"/>
            <a:ext cx="9144000" cy="2387600"/>
          </a:xfrm>
        </p:spPr>
        <p:txBody>
          <a:bodyPr/>
          <a:lstStyle/>
          <a:p>
            <a:r>
              <a:rPr lang="en-US" b="0" dirty="0" smtClean="0">
                <a:latin typeface="IRTitr" panose="02000506000000020002" pitchFamily="2" charset="-78"/>
                <a:cs typeface="IRTitr" panose="02000506000000020002" pitchFamily="2" charset="-78"/>
              </a:rPr>
              <a:t/>
            </a:r>
            <a:br>
              <a:rPr lang="en-US" b="0" dirty="0" smtClean="0">
                <a:latin typeface="IRTitr" panose="02000506000000020002" pitchFamily="2" charset="-78"/>
                <a:cs typeface="IRTitr" panose="02000506000000020002" pitchFamily="2" charset="-78"/>
              </a:rPr>
            </a:br>
            <a:r>
              <a:rPr lang="en-US" dirty="0" smtClean="0"/>
              <a:t>Title</a:t>
            </a:r>
            <a:endParaRPr lang="en-US" b="0" dirty="0">
              <a:latin typeface="IRTitr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9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1197640"/>
            <a:ext cx="10515600" cy="917764"/>
          </a:xfrm>
        </p:spPr>
        <p:txBody>
          <a:bodyPr/>
          <a:lstStyle/>
          <a:p>
            <a:pPr algn="l"/>
            <a:r>
              <a:rPr lang="en-US" b="1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Background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5560"/>
            <a:ext cx="10515600" cy="4351338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47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49" y="1497889"/>
            <a:ext cx="10515600" cy="1325563"/>
          </a:xfrm>
        </p:spPr>
        <p:txBody>
          <a:bodyPr/>
          <a:lstStyle/>
          <a:p>
            <a:pPr algn="l"/>
            <a:r>
              <a:rPr lang="en-US" b="1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Methods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49" y="3258640"/>
            <a:ext cx="10515600" cy="4351338"/>
          </a:xfrm>
        </p:spPr>
        <p:txBody>
          <a:bodyPr/>
          <a:lstStyle/>
          <a:p>
            <a:pPr algn="l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4837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593"/>
            <a:ext cx="10515600" cy="1325563"/>
          </a:xfrm>
        </p:spPr>
        <p:txBody>
          <a:bodyPr/>
          <a:lstStyle/>
          <a:p>
            <a:pPr algn="l"/>
            <a:r>
              <a:rPr lang="en-US" b="1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81220"/>
            <a:ext cx="10515600" cy="4351338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241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973" y="1346223"/>
            <a:ext cx="10515600" cy="1325563"/>
          </a:xfrm>
        </p:spPr>
        <p:txBody>
          <a:bodyPr/>
          <a:lstStyle/>
          <a:p>
            <a:pPr algn="l"/>
            <a:r>
              <a:rPr lang="en-US" b="1" dirty="0">
                <a:latin typeface="IRNazanin" panose="02000506000000020002" pitchFamily="2" charset="-78"/>
                <a:cs typeface="IRNazanin" panose="02000506000000020002" pitchFamily="2" charset="-78"/>
              </a:rPr>
              <a:t>Discussion</a:t>
            </a:r>
            <a:endParaRPr lang="fa-IR" b="1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2671786"/>
            <a:ext cx="10515600" cy="4351338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810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44" y="121128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Conclusion</a:t>
            </a:r>
            <a:endParaRPr lang="fa-IR" b="1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2999333"/>
            <a:ext cx="10515600" cy="4351338"/>
          </a:xfrm>
        </p:spPr>
        <p:txBody>
          <a:bodyPr>
            <a:normAutofit/>
          </a:bodyPr>
          <a:lstStyle/>
          <a:p>
            <a:endParaRPr lang="fa-IR" sz="4400" b="1" dirty="0">
              <a:latin typeface="IRNazanin" panose="02000506000000020002" pitchFamily="2" charset="-78"/>
              <a:ea typeface="+mj-ea"/>
              <a:cs typeface="IRNazanin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293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9428" y="2502972"/>
            <a:ext cx="7110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IRNazanin" panose="02000506000000020002" pitchFamily="2" charset="-78"/>
                <a:ea typeface="+mj-ea"/>
                <a:cs typeface="IRNazanin" panose="02000506000000020002" pitchFamily="2" charset="-78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34046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IRNazanin</vt:lpstr>
      <vt:lpstr>IRTitr</vt:lpstr>
      <vt:lpstr>Times New Roman</vt:lpstr>
      <vt:lpstr>Office Theme</vt:lpstr>
      <vt:lpstr> Title</vt:lpstr>
      <vt:lpstr>Background</vt:lpstr>
      <vt:lpstr>Methods</vt:lpstr>
      <vt:lpstr>Results</vt:lpstr>
      <vt:lpstr>Discussion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Title</dc:title>
  <dc:creator>Khademian</dc:creator>
  <cp:lastModifiedBy>hh</cp:lastModifiedBy>
  <cp:revision>5</cp:revision>
  <dcterms:created xsi:type="dcterms:W3CDTF">2024-02-11T13:46:11Z</dcterms:created>
  <dcterms:modified xsi:type="dcterms:W3CDTF">2024-02-13T08:53:51Z</dcterms:modified>
</cp:coreProperties>
</file>