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3"/>
  </p:notesMasterIdLst>
  <p:sldIdLst>
    <p:sldId id="276" r:id="rId2"/>
  </p:sldIdLst>
  <p:sldSz cx="17995900" cy="251920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 Titr" panose="00000700000000000000" pitchFamily="2" charset="-78"/>
      <p:bold r:id="rId8"/>
    </p:embeddedFont>
    <p:embeddedFont>
      <p:font typeface="IRTitr" panose="020B0604020202020204" charset="-78"/>
      <p:regular r:id="rId9"/>
    </p:embeddedFont>
    <p:embeddedFont>
      <p:font typeface="IRNazanin" panose="020B0604020202020204" charset="0"/>
      <p:regular r:id="rId10"/>
      <p:bold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5"/>
    <a:srgbClr val="B2A0A5"/>
    <a:srgbClr val="ECACA7"/>
    <a:srgbClr val="F2F1F0"/>
    <a:srgbClr val="D7A39B"/>
    <a:srgbClr val="F6F6F6"/>
    <a:srgbClr val="EFEDEC"/>
    <a:srgbClr val="720920"/>
    <a:srgbClr val="FF9999"/>
    <a:srgbClr val="C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20" d="100"/>
          <a:sy n="20" d="100"/>
        </p:scale>
        <p:origin x="22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1E80-101C-42CE-BD26-EB52AACA2A35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AA14-C38C-4CC9-BB98-EF253E40A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1pPr>
    <a:lvl2pPr marL="1036472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2pPr>
    <a:lvl3pPr marL="2072945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3pPr>
    <a:lvl4pPr marL="3109417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4pPr>
    <a:lvl5pPr marL="4145890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5pPr>
    <a:lvl6pPr marL="5182362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6pPr>
    <a:lvl7pPr marL="6218834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7pPr>
    <a:lvl8pPr marL="7255307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8pPr>
    <a:lvl9pPr marL="8291779" algn="l" defTabSz="2072945" rtl="0" eaLnBrk="1" latinLnBrk="0" hangingPunct="1">
      <a:defRPr sz="27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B117F19E-4DB5-4E42-89A4-ECB58F40FAB7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7738" y="6963507"/>
            <a:ext cx="13698416" cy="15726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9BE8995D-9B19-4B81-927F-A34E1CEBAC4B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78317" y="1341243"/>
            <a:ext cx="3880366" cy="21349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219" y="1341243"/>
            <a:ext cx="11416149" cy="2134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9DC5FDF-637A-4DDA-B878-965E534CF36A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738" y="6963507"/>
            <a:ext cx="13698416" cy="157268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2F816379-3533-4380-A9F0-235943997F72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0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846" y="6280522"/>
            <a:ext cx="15521464" cy="10479186"/>
          </a:xfrm>
          <a:prstGeom prst="rect">
            <a:avLst/>
          </a:prstGeom>
        </p:spPr>
        <p:txBody>
          <a:bodyPr anchor="b"/>
          <a:lstStyle>
            <a:lvl1pPr>
              <a:defRPr sz="118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846" y="16858846"/>
            <a:ext cx="15521464" cy="5510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23">
                <a:solidFill>
                  <a:schemeClr val="tx1"/>
                </a:solidFill>
              </a:defRPr>
            </a:lvl1pPr>
            <a:lvl2pPr marL="899815" indent="0">
              <a:buNone/>
              <a:defRPr sz="3936">
                <a:solidFill>
                  <a:schemeClr val="tx1">
                    <a:tint val="75000"/>
                  </a:schemeClr>
                </a:solidFill>
              </a:defRPr>
            </a:lvl2pPr>
            <a:lvl3pPr marL="179963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699446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4pPr>
            <a:lvl5pPr marL="3599261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5pPr>
            <a:lvl6pPr marL="4499077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6pPr>
            <a:lvl7pPr marL="5398892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7pPr>
            <a:lvl8pPr marL="6298707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8pPr>
            <a:lvl9pPr marL="7198523" indent="0">
              <a:buNone/>
              <a:defRPr sz="31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1D4A7E35-31AF-4EC1-9FE0-922E45853F78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218" y="6706214"/>
            <a:ext cx="7648258" cy="15984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0424" y="6706214"/>
            <a:ext cx="7648258" cy="15984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DD5EA584-11A4-421C-A53E-C93C588AFC90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62" y="1341248"/>
            <a:ext cx="15521464" cy="48692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564" y="6175550"/>
            <a:ext cx="7613108" cy="30265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23" b="1"/>
            </a:lvl1pPr>
            <a:lvl2pPr marL="899815" indent="0">
              <a:buNone/>
              <a:defRPr sz="3936" b="1"/>
            </a:lvl2pPr>
            <a:lvl3pPr marL="1799631" indent="0">
              <a:buNone/>
              <a:defRPr sz="3543" b="1"/>
            </a:lvl3pPr>
            <a:lvl4pPr marL="2699446" indent="0">
              <a:buNone/>
              <a:defRPr sz="3149" b="1"/>
            </a:lvl4pPr>
            <a:lvl5pPr marL="3599261" indent="0">
              <a:buNone/>
              <a:defRPr sz="3149" b="1"/>
            </a:lvl5pPr>
            <a:lvl6pPr marL="4499077" indent="0">
              <a:buNone/>
              <a:defRPr sz="3149" b="1"/>
            </a:lvl6pPr>
            <a:lvl7pPr marL="5398892" indent="0">
              <a:buNone/>
              <a:defRPr sz="3149" b="1"/>
            </a:lvl7pPr>
            <a:lvl8pPr marL="6298707" indent="0">
              <a:buNone/>
              <a:defRPr sz="3149" b="1"/>
            </a:lvl8pPr>
            <a:lvl9pPr marL="7198523" indent="0">
              <a:buNone/>
              <a:defRPr sz="31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64" y="9202092"/>
            <a:ext cx="7613108" cy="13534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0426" y="6175550"/>
            <a:ext cx="7650601" cy="30265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23" b="1"/>
            </a:lvl1pPr>
            <a:lvl2pPr marL="899815" indent="0">
              <a:buNone/>
              <a:defRPr sz="3936" b="1"/>
            </a:lvl2pPr>
            <a:lvl3pPr marL="1799631" indent="0">
              <a:buNone/>
              <a:defRPr sz="3543" b="1"/>
            </a:lvl3pPr>
            <a:lvl4pPr marL="2699446" indent="0">
              <a:buNone/>
              <a:defRPr sz="3149" b="1"/>
            </a:lvl4pPr>
            <a:lvl5pPr marL="3599261" indent="0">
              <a:buNone/>
              <a:defRPr sz="3149" b="1"/>
            </a:lvl5pPr>
            <a:lvl6pPr marL="4499077" indent="0">
              <a:buNone/>
              <a:defRPr sz="3149" b="1"/>
            </a:lvl6pPr>
            <a:lvl7pPr marL="5398892" indent="0">
              <a:buNone/>
              <a:defRPr sz="3149" b="1"/>
            </a:lvl7pPr>
            <a:lvl8pPr marL="6298707" indent="0">
              <a:buNone/>
              <a:defRPr sz="3149" b="1"/>
            </a:lvl8pPr>
            <a:lvl9pPr marL="7198523" indent="0">
              <a:buNone/>
              <a:defRPr sz="31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0426" y="9202092"/>
            <a:ext cx="7650601" cy="13534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B60F6EEB-6257-4C06-9013-2860AC61ED10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218" y="3427887"/>
            <a:ext cx="15521464" cy="19811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8D80D6FA-20BE-487D-8741-506BE372E60B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1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3BEA6EC0-726D-45A6-8D4F-88AC18B5ADEA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7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62" y="1679469"/>
            <a:ext cx="5804146" cy="5878142"/>
          </a:xfrm>
          <a:prstGeom prst="rect">
            <a:avLst/>
          </a:prstGeom>
        </p:spPr>
        <p:txBody>
          <a:bodyPr anchor="b"/>
          <a:lstStyle>
            <a:lvl1pPr>
              <a:defRPr sz="6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602" y="3627193"/>
            <a:ext cx="9110424" cy="17902675"/>
          </a:xfrm>
          <a:prstGeom prst="rect">
            <a:avLst/>
          </a:prstGeom>
        </p:spPr>
        <p:txBody>
          <a:bodyPr/>
          <a:lstStyle>
            <a:lvl1pPr>
              <a:defRPr sz="6298"/>
            </a:lvl1pPr>
            <a:lvl2pPr>
              <a:defRPr sz="5511"/>
            </a:lvl2pPr>
            <a:lvl3pPr>
              <a:defRPr sz="4723"/>
            </a:lvl3pPr>
            <a:lvl4pPr>
              <a:defRPr sz="3936"/>
            </a:lvl4pPr>
            <a:lvl5pPr>
              <a:defRPr sz="3936"/>
            </a:lvl5pPr>
            <a:lvl6pPr>
              <a:defRPr sz="3936"/>
            </a:lvl6pPr>
            <a:lvl7pPr>
              <a:defRPr sz="3936"/>
            </a:lvl7pPr>
            <a:lvl8pPr>
              <a:defRPr sz="3936"/>
            </a:lvl8pPr>
            <a:lvl9pPr>
              <a:defRPr sz="39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562" y="7557611"/>
            <a:ext cx="5804146" cy="14001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9"/>
            </a:lvl1pPr>
            <a:lvl2pPr marL="899815" indent="0">
              <a:buNone/>
              <a:defRPr sz="2755"/>
            </a:lvl2pPr>
            <a:lvl3pPr marL="1799631" indent="0">
              <a:buNone/>
              <a:defRPr sz="2362"/>
            </a:lvl3pPr>
            <a:lvl4pPr marL="2699446" indent="0">
              <a:buNone/>
              <a:defRPr sz="1968"/>
            </a:lvl4pPr>
            <a:lvl5pPr marL="3599261" indent="0">
              <a:buNone/>
              <a:defRPr sz="1968"/>
            </a:lvl5pPr>
            <a:lvl6pPr marL="4499077" indent="0">
              <a:buNone/>
              <a:defRPr sz="1968"/>
            </a:lvl6pPr>
            <a:lvl7pPr marL="5398892" indent="0">
              <a:buNone/>
              <a:defRPr sz="1968"/>
            </a:lvl7pPr>
            <a:lvl8pPr marL="6298707" indent="0">
              <a:buNone/>
              <a:defRPr sz="1968"/>
            </a:lvl8pPr>
            <a:lvl9pPr marL="7198523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DD4591F9-F8CE-4C86-AABF-D9439D9BB55E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7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62" y="1679469"/>
            <a:ext cx="5804146" cy="5878142"/>
          </a:xfrm>
          <a:prstGeom prst="rect">
            <a:avLst/>
          </a:prstGeom>
        </p:spPr>
        <p:txBody>
          <a:bodyPr anchor="b"/>
          <a:lstStyle>
            <a:lvl1pPr>
              <a:defRPr sz="62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0602" y="3627193"/>
            <a:ext cx="9110424" cy="179026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298"/>
            </a:lvl1pPr>
            <a:lvl2pPr marL="899815" indent="0">
              <a:buNone/>
              <a:defRPr sz="5511"/>
            </a:lvl2pPr>
            <a:lvl3pPr marL="1799631" indent="0">
              <a:buNone/>
              <a:defRPr sz="4723"/>
            </a:lvl3pPr>
            <a:lvl4pPr marL="2699446" indent="0">
              <a:buNone/>
              <a:defRPr sz="3936"/>
            </a:lvl4pPr>
            <a:lvl5pPr marL="3599261" indent="0">
              <a:buNone/>
              <a:defRPr sz="3936"/>
            </a:lvl5pPr>
            <a:lvl6pPr marL="4499077" indent="0">
              <a:buNone/>
              <a:defRPr sz="3936"/>
            </a:lvl6pPr>
            <a:lvl7pPr marL="5398892" indent="0">
              <a:buNone/>
              <a:defRPr sz="3936"/>
            </a:lvl7pPr>
            <a:lvl8pPr marL="6298707" indent="0">
              <a:buNone/>
              <a:defRPr sz="3936"/>
            </a:lvl8pPr>
            <a:lvl9pPr marL="7198523" indent="0">
              <a:buNone/>
              <a:defRPr sz="39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562" y="7557611"/>
            <a:ext cx="5804146" cy="14001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49"/>
            </a:lvl1pPr>
            <a:lvl2pPr marL="899815" indent="0">
              <a:buNone/>
              <a:defRPr sz="2755"/>
            </a:lvl2pPr>
            <a:lvl3pPr marL="1799631" indent="0">
              <a:buNone/>
              <a:defRPr sz="2362"/>
            </a:lvl3pPr>
            <a:lvl4pPr marL="2699446" indent="0">
              <a:buNone/>
              <a:defRPr sz="1968"/>
            </a:lvl4pPr>
            <a:lvl5pPr marL="3599261" indent="0">
              <a:buNone/>
              <a:defRPr sz="1968"/>
            </a:lvl5pPr>
            <a:lvl6pPr marL="4499077" indent="0">
              <a:buNone/>
              <a:defRPr sz="1968"/>
            </a:lvl6pPr>
            <a:lvl7pPr marL="5398892" indent="0">
              <a:buNone/>
              <a:defRPr sz="1968"/>
            </a:lvl7pPr>
            <a:lvl8pPr marL="6298707" indent="0">
              <a:buNone/>
              <a:defRPr sz="1968"/>
            </a:lvl8pPr>
            <a:lvl9pPr marL="7198523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7218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88776C78-F39F-4981-9325-3B81466750FB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61142" y="23349292"/>
            <a:ext cx="6073616" cy="13412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ICB6.MUBabol.ac.ir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09604" y="23349292"/>
            <a:ext cx="4049078" cy="1341243"/>
          </a:xfrm>
          <a:prstGeom prst="rect">
            <a:avLst/>
          </a:prstGeom>
        </p:spPr>
        <p:txBody>
          <a:bodyPr/>
          <a:lstStyle/>
          <a:p>
            <a:fld id="{E855D92C-2FF2-473A-80F3-936CD917F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6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1799631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49908" indent="-449908" algn="l" defTabSz="1799631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5511" kern="1200">
          <a:solidFill>
            <a:schemeClr val="tx1"/>
          </a:solidFill>
          <a:latin typeface="+mn-lt"/>
          <a:ea typeface="+mn-ea"/>
          <a:cs typeface="+mn-cs"/>
        </a:defRPr>
      </a:lvl1pPr>
      <a:lvl2pPr marL="1349723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3" kern="1200">
          <a:solidFill>
            <a:schemeClr val="tx1"/>
          </a:solidFill>
          <a:latin typeface="+mn-lt"/>
          <a:ea typeface="+mn-ea"/>
          <a:cs typeface="+mn-cs"/>
        </a:defRPr>
      </a:lvl2pPr>
      <a:lvl3pPr marL="2249538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6" kern="1200">
          <a:solidFill>
            <a:schemeClr val="tx1"/>
          </a:solidFill>
          <a:latin typeface="+mn-lt"/>
          <a:ea typeface="+mn-ea"/>
          <a:cs typeface="+mn-cs"/>
        </a:defRPr>
      </a:lvl3pPr>
      <a:lvl4pPr marL="3149354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49169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48984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48800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48615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48430" indent="-449908" algn="l" defTabSz="1799631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899815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799631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699446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599261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499077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398892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298707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198523" algn="l" defTabSz="1799631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xmlns="" id="{58196EF2-554A-4FBB-A65B-3C0FE9E9FC89}"/>
              </a:ext>
            </a:extLst>
          </p:cNvPr>
          <p:cNvSpPr/>
          <p:nvPr/>
        </p:nvSpPr>
        <p:spPr>
          <a:xfrm>
            <a:off x="261120" y="6545179"/>
            <a:ext cx="17373737" cy="18387461"/>
          </a:xfrm>
          <a:prstGeom prst="snip2SameRect">
            <a:avLst>
              <a:gd name="adj1" fmla="val 7480"/>
              <a:gd name="adj2" fmla="val 3334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54E061C-95C0-439E-B5FC-F984DC95215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92629" y="3599775"/>
            <a:ext cx="10413741" cy="10171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rtl="1"/>
            <a:r>
              <a:rPr lang="fa-IR" sz="6600" b="0" dirty="0" smtClean="0">
                <a:latin typeface="IRTitr" panose="02000506000000020002" pitchFamily="2" charset="-78"/>
                <a:cs typeface="IRTitr" panose="02000506000000020002" pitchFamily="2" charset="-78"/>
              </a:rPr>
              <a:t>عنوان</a:t>
            </a:r>
            <a:endParaRPr lang="en-US" sz="8800" b="0" dirty="0">
              <a:latin typeface="IRTitr" panose="02000506000000020002" pitchFamily="2" charset="-78"/>
              <a:cs typeface="IRTitr" panose="02000506000000020002" pitchFamily="2" charset="-78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57838775-454C-46D4-BB56-60C434D8409D}"/>
              </a:ext>
            </a:extLst>
          </p:cNvPr>
          <p:cNvSpPr txBox="1">
            <a:spLocks/>
          </p:cNvSpPr>
          <p:nvPr/>
        </p:nvSpPr>
        <p:spPr>
          <a:xfrm>
            <a:off x="1584752" y="4991608"/>
            <a:ext cx="15296515" cy="1308925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>
                <a:latin typeface="IRNazanin" panose="02000506000000020002" pitchFamily="2" charset="-78"/>
                <a:cs typeface="IRNazanin" panose="02000506000000020002" pitchFamily="2" charset="-78"/>
              </a:rPr>
              <a:t>اسامی نویسندگان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1A662400-A41A-496C-BBB8-79D9CD93C2B3}"/>
              </a:ext>
            </a:extLst>
          </p:cNvPr>
          <p:cNvSpPr txBox="1">
            <a:spLocks/>
          </p:cNvSpPr>
          <p:nvPr/>
        </p:nvSpPr>
        <p:spPr>
          <a:xfrm>
            <a:off x="1825882" y="5646071"/>
            <a:ext cx="15296515" cy="1045424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>
                <a:latin typeface="IRNazanin" panose="02000506000000020002" pitchFamily="2" charset="-78"/>
                <a:cs typeface="IRNazanin" panose="02000506000000020002" pitchFamily="2" charset="-78"/>
              </a:rPr>
              <a:t>وابستگی </a:t>
            </a:r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سازمان نویسندگان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0" y="388135"/>
            <a:ext cx="2177143" cy="1548955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xmlns="" id="{354E061C-95C0-439E-B5FC-F984DC952155}"/>
              </a:ext>
            </a:extLst>
          </p:cNvPr>
          <p:cNvSpPr txBox="1">
            <a:spLocks/>
          </p:cNvSpPr>
          <p:nvPr/>
        </p:nvSpPr>
        <p:spPr>
          <a:xfrm>
            <a:off x="6909872" y="233999"/>
            <a:ext cx="12079272" cy="16081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6600" dirty="0" smtClean="0">
                <a:cs typeface="B Titr" panose="00000700000000000000" pitchFamily="2" charset="-78"/>
              </a:rPr>
              <a:t>سیزدهمین کنگره بین المللی </a:t>
            </a:r>
            <a:endParaRPr lang="en-US" sz="6600" b="0" dirty="0">
              <a:latin typeface="IRTitr" panose="02000506000000020002" pitchFamily="2" charset="-78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5347" y="7180477"/>
            <a:ext cx="637542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a-IR" dirty="0"/>
          </a:p>
        </p:txBody>
      </p:sp>
      <p:sp>
        <p:nvSpPr>
          <p:cNvPr id="20" name="TextBox 19"/>
          <p:cNvSpPr txBox="1"/>
          <p:nvPr/>
        </p:nvSpPr>
        <p:spPr>
          <a:xfrm>
            <a:off x="10440763" y="10515315"/>
            <a:ext cx="6906559" cy="5177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22" name="TextBox 21"/>
          <p:cNvSpPr txBox="1"/>
          <p:nvPr/>
        </p:nvSpPr>
        <p:spPr>
          <a:xfrm>
            <a:off x="830107" y="15580744"/>
            <a:ext cx="9041670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a-IR" dirty="0" smtClean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xmlns="" id="{602200F2-D92F-429F-9663-73205712109C}"/>
              </a:ext>
            </a:extLst>
          </p:cNvPr>
          <p:cNvSpPr txBox="1">
            <a:spLocks/>
          </p:cNvSpPr>
          <p:nvPr/>
        </p:nvSpPr>
        <p:spPr>
          <a:xfrm>
            <a:off x="4503803" y="23028897"/>
            <a:ext cx="6680427" cy="1717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منابع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0738" y="16306150"/>
            <a:ext cx="7253326" cy="535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565034" y="15097611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13249605" y="6884342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602200F2-D92F-429F-9663-73205712109C}"/>
              </a:ext>
            </a:extLst>
          </p:cNvPr>
          <p:cNvSpPr txBox="1">
            <a:spLocks/>
          </p:cNvSpPr>
          <p:nvPr/>
        </p:nvSpPr>
        <p:spPr>
          <a:xfrm>
            <a:off x="550803" y="20530257"/>
            <a:ext cx="8744747" cy="20387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462810" y="10345989"/>
            <a:ext cx="3370828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endParaRPr lang="en-US" sz="3200" b="1" dirty="0">
              <a:solidFill>
                <a:schemeClr val="tx1"/>
              </a:solidFill>
              <a:latin typeface="IRNazanin" panose="02000506000000020002" pitchFamily="2" charset="-78"/>
              <a:ea typeface="+mj-ea"/>
              <a:cs typeface="IRNazanin" panose="02000506000000020002" pitchFamily="2" charset="-78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xmlns="" id="{354E061C-95C0-439E-B5FC-F984DC952155}"/>
              </a:ext>
            </a:extLst>
          </p:cNvPr>
          <p:cNvSpPr txBox="1">
            <a:spLocks/>
          </p:cNvSpPr>
          <p:nvPr/>
        </p:nvSpPr>
        <p:spPr>
          <a:xfrm>
            <a:off x="3692629" y="1257939"/>
            <a:ext cx="15296515" cy="21833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>
              <a:lnSpc>
                <a:spcPct val="100000"/>
              </a:lnSpc>
              <a:spcAft>
                <a:spcPts val="600"/>
              </a:spcAft>
            </a:pPr>
            <a:r>
              <a:rPr lang="fa-IR" sz="8000" dirty="0" smtClean="0">
                <a:solidFill>
                  <a:srgbClr val="720920"/>
                </a:solidFill>
                <a:cs typeface="B Titr" panose="00000700000000000000" pitchFamily="2" charset="-78"/>
              </a:rPr>
              <a:t>پیوند سلولهای بنیادی خونساز</a:t>
            </a:r>
          </a:p>
          <a:p>
            <a:pPr algn="l" rtl="1">
              <a:lnSpc>
                <a:spcPct val="100000"/>
              </a:lnSpc>
              <a:spcAft>
                <a:spcPts val="600"/>
              </a:spcAft>
            </a:pPr>
            <a:r>
              <a:rPr lang="fa-IR" sz="4400" b="0" dirty="0" smtClean="0">
                <a:solidFill>
                  <a:srgbClr val="720920"/>
                </a:solidFill>
                <a:latin typeface="IRTitr" panose="02000506000000020002" pitchFamily="2" charset="-78"/>
                <a:cs typeface="B Titr" panose="00000700000000000000" pitchFamily="2" charset="-78"/>
              </a:rPr>
              <a:t>دانشکاه علوم پزشکی بابل  2 الی 4 اسفندماه 1402</a:t>
            </a:r>
            <a:endParaRPr lang="en-US" sz="4400" b="0" dirty="0">
              <a:solidFill>
                <a:srgbClr val="720920"/>
              </a:solidFill>
              <a:latin typeface="IRTitr" panose="02000506000000020002" pitchFamily="2" charset="-78"/>
              <a:cs typeface="B Titr" panose="000007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r="5481" b="34678"/>
          <a:stretch/>
        </p:blipFill>
        <p:spPr>
          <a:xfrm>
            <a:off x="2682629" y="503293"/>
            <a:ext cx="2020000" cy="1433797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3689632" y="16132477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xmlns="" id="{F65F900E-B3F2-425F-A34D-E55F6A7B8900}"/>
              </a:ext>
            </a:extLst>
          </p:cNvPr>
          <p:cNvSpPr txBox="1">
            <a:spLocks/>
          </p:cNvSpPr>
          <p:nvPr/>
        </p:nvSpPr>
        <p:spPr>
          <a:xfrm>
            <a:off x="13123087" y="10521709"/>
            <a:ext cx="3892496" cy="728106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مقدمه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xmlns="" id="{732A6042-7D77-4D8F-AC91-089FF3806C55}"/>
              </a:ext>
            </a:extLst>
          </p:cNvPr>
          <p:cNvSpPr txBox="1">
            <a:spLocks/>
          </p:cNvSpPr>
          <p:nvPr/>
        </p:nvSpPr>
        <p:spPr>
          <a:xfrm>
            <a:off x="6236339" y="15218285"/>
            <a:ext cx="4014247" cy="777340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بحث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99940" y="20190520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TextBox 32"/>
          <p:cNvSpPr txBox="1"/>
          <p:nvPr/>
        </p:nvSpPr>
        <p:spPr>
          <a:xfrm>
            <a:off x="1134072" y="7257708"/>
            <a:ext cx="9041670" cy="7571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a-I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6666407" y="6873902"/>
            <a:ext cx="3154112" cy="867191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xmlns="" id="{B17C02D3-7B66-4D69-8C39-6CCD446801DA}"/>
              </a:ext>
            </a:extLst>
          </p:cNvPr>
          <p:cNvSpPr txBox="1">
            <a:spLocks/>
          </p:cNvSpPr>
          <p:nvPr/>
        </p:nvSpPr>
        <p:spPr>
          <a:xfrm>
            <a:off x="5517009" y="7184372"/>
            <a:ext cx="5250162" cy="874558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یافته‌ها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F65F900E-B3F2-425F-A34D-E55F6A7B8900}"/>
              </a:ext>
            </a:extLst>
          </p:cNvPr>
          <p:cNvSpPr txBox="1">
            <a:spLocks/>
          </p:cNvSpPr>
          <p:nvPr/>
        </p:nvSpPr>
        <p:spPr>
          <a:xfrm>
            <a:off x="13249605" y="7178775"/>
            <a:ext cx="3892496" cy="728106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چکیده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732A6042-7D77-4D8F-AC91-089FF3806C55}"/>
              </a:ext>
            </a:extLst>
          </p:cNvPr>
          <p:cNvSpPr txBox="1">
            <a:spLocks/>
          </p:cNvSpPr>
          <p:nvPr/>
        </p:nvSpPr>
        <p:spPr>
          <a:xfrm>
            <a:off x="12618520" y="16317467"/>
            <a:ext cx="5296335" cy="926847"/>
          </a:xfrm>
          <a:prstGeom prst="rect">
            <a:avLst/>
          </a:prstGeom>
        </p:spPr>
        <p:txBody>
          <a:bodyPr/>
          <a:lstStyle>
            <a:lvl1pPr algn="ctr" defTabSz="17996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rtl="1"/>
            <a:r>
              <a:rPr lang="fa-IR" sz="3200" dirty="0" smtClean="0">
                <a:latin typeface="IRNazanin" panose="02000506000000020002" pitchFamily="2" charset="-78"/>
                <a:cs typeface="IRNazanin" panose="02000506000000020002" pitchFamily="2" charset="-78"/>
              </a:rPr>
              <a:t>روش‌کار</a:t>
            </a:r>
            <a:endParaRPr lang="en-US" sz="3200" dirty="0">
              <a:latin typeface="IRNazanin" panose="02000506000000020002" pitchFamily="2" charset="-78"/>
              <a:cs typeface="IRNazanin" panose="02000506000000020002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5965" y="20311326"/>
            <a:ext cx="17289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rtl="1"/>
            <a:r>
              <a:rPr lang="fa-IR" sz="3200" b="1" dirty="0">
                <a:latin typeface="IRNazanin" panose="02000506000000020002" pitchFamily="2" charset="-78"/>
                <a:ea typeface="+mj-ea"/>
                <a:cs typeface="IRNazanin" panose="02000506000000020002" pitchFamily="2" charset="-78"/>
              </a:rPr>
              <a:t>نتیجه‌گیری</a:t>
            </a:r>
            <a:endParaRPr lang="en-US" sz="3200" b="1" dirty="0">
              <a:latin typeface="IRNazanin" panose="02000506000000020002" pitchFamily="2" charset="-78"/>
              <a:ea typeface="+mj-ea"/>
              <a:cs typeface="IRNazanin" panose="02000506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459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</TotalTime>
  <Words>30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B Titr</vt:lpstr>
      <vt:lpstr>IRTitr</vt:lpstr>
      <vt:lpstr>Times New Roman</vt:lpstr>
      <vt:lpstr>IRNazanin</vt:lpstr>
      <vt:lpstr>Arial</vt:lpstr>
      <vt:lpstr>Office Theme</vt:lpstr>
      <vt:lpstr>عنوان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درخواست دانشگاه بابل در برگزاری کنگره کشوری</dc:title>
  <dc:creator>Commite_01</dc:creator>
  <cp:lastModifiedBy>hh</cp:lastModifiedBy>
  <cp:revision>71</cp:revision>
  <dcterms:created xsi:type="dcterms:W3CDTF">2023-06-26T09:06:08Z</dcterms:created>
  <dcterms:modified xsi:type="dcterms:W3CDTF">2024-02-13T10:34:45Z</dcterms:modified>
</cp:coreProperties>
</file>