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"/>
  </p:notesMasterIdLst>
  <p:sldIdLst>
    <p:sldId id="276" r:id="rId2"/>
  </p:sldIdLst>
  <p:sldSz cx="17995900" cy="251920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RTitr" panose="020B0604020202020204" charset="-78"/>
      <p:regular r:id="rId8"/>
    </p:embeddedFont>
    <p:embeddedFont>
      <p:font typeface="IRNazanin" panose="020B0604020202020204" charset="0"/>
      <p:regular r:id="rId9"/>
      <p:bold r:id="rId10"/>
      <p:italic r:id="rId11"/>
    </p:embeddedFont>
    <p:embeddedFont>
      <p:font typeface="B Titr" panose="00000700000000000000" pitchFamily="2" charset="-78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20"/>
    <a:srgbClr val="FF9999"/>
    <a:srgbClr val="C1EAFF"/>
    <a:srgbClr val="93DBFF"/>
    <a:srgbClr val="B6D7DC"/>
    <a:srgbClr val="118087"/>
    <a:srgbClr val="128B93"/>
    <a:srgbClr val="118A92"/>
    <a:srgbClr val="107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20" d="100"/>
          <a:sy n="20" d="100"/>
        </p:scale>
        <p:origin x="23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1E80-101C-42CE-BD26-EB52AACA2A3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AA14-C38C-4CC9-BB98-EF253E40A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1pPr>
    <a:lvl2pPr marL="1036472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2pPr>
    <a:lvl3pPr marL="2072945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3pPr>
    <a:lvl4pPr marL="3109417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4pPr>
    <a:lvl5pPr marL="4145890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5pPr>
    <a:lvl6pPr marL="5182362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6pPr>
    <a:lvl7pPr marL="6218834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7pPr>
    <a:lvl8pPr marL="7255307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8pPr>
    <a:lvl9pPr marL="8291779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B117F19E-4DB5-4E42-89A4-ECB58F40FAB7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7738" y="6963507"/>
            <a:ext cx="13698416" cy="15726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9BE8995D-9B19-4B81-927F-A34E1CEBAC4B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8317" y="1341243"/>
            <a:ext cx="3880366" cy="21349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219" y="1341243"/>
            <a:ext cx="11416149" cy="2134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9DC5FDF-637A-4DDA-B878-965E534CF36A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738" y="6963507"/>
            <a:ext cx="13698416" cy="157268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2F816379-3533-4380-A9F0-235943997F72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846" y="6280522"/>
            <a:ext cx="15521464" cy="10479186"/>
          </a:xfrm>
          <a:prstGeom prst="rect">
            <a:avLst/>
          </a:prstGeom>
        </p:spPr>
        <p:txBody>
          <a:bodyPr anchor="b"/>
          <a:lstStyle>
            <a:lvl1pPr>
              <a:defRPr sz="118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846" y="16858846"/>
            <a:ext cx="15521464" cy="5510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23">
                <a:solidFill>
                  <a:schemeClr val="tx1"/>
                </a:solidFill>
              </a:defRPr>
            </a:lvl1pPr>
            <a:lvl2pPr marL="899815" indent="0">
              <a:buNone/>
              <a:defRPr sz="3936">
                <a:solidFill>
                  <a:schemeClr val="tx1">
                    <a:tint val="75000"/>
                  </a:schemeClr>
                </a:solidFill>
              </a:defRPr>
            </a:lvl2pPr>
            <a:lvl3pPr marL="179963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699446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4pPr>
            <a:lvl5pPr marL="3599261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5pPr>
            <a:lvl6pPr marL="4499077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6pPr>
            <a:lvl7pPr marL="5398892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7pPr>
            <a:lvl8pPr marL="6298707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8pPr>
            <a:lvl9pPr marL="7198523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1D4A7E35-31AF-4EC1-9FE0-922E45853F78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218" y="6706214"/>
            <a:ext cx="7648258" cy="15984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0424" y="6706214"/>
            <a:ext cx="7648258" cy="15984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DD5EA584-11A4-421C-A53E-C93C588AFC90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1341248"/>
            <a:ext cx="15521464" cy="48692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564" y="6175550"/>
            <a:ext cx="7613108" cy="30265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23" b="1"/>
            </a:lvl1pPr>
            <a:lvl2pPr marL="899815" indent="0">
              <a:buNone/>
              <a:defRPr sz="3936" b="1"/>
            </a:lvl2pPr>
            <a:lvl3pPr marL="1799631" indent="0">
              <a:buNone/>
              <a:defRPr sz="3543" b="1"/>
            </a:lvl3pPr>
            <a:lvl4pPr marL="2699446" indent="0">
              <a:buNone/>
              <a:defRPr sz="3149" b="1"/>
            </a:lvl4pPr>
            <a:lvl5pPr marL="3599261" indent="0">
              <a:buNone/>
              <a:defRPr sz="3149" b="1"/>
            </a:lvl5pPr>
            <a:lvl6pPr marL="4499077" indent="0">
              <a:buNone/>
              <a:defRPr sz="3149" b="1"/>
            </a:lvl6pPr>
            <a:lvl7pPr marL="5398892" indent="0">
              <a:buNone/>
              <a:defRPr sz="3149" b="1"/>
            </a:lvl7pPr>
            <a:lvl8pPr marL="6298707" indent="0">
              <a:buNone/>
              <a:defRPr sz="3149" b="1"/>
            </a:lvl8pPr>
            <a:lvl9pPr marL="7198523" indent="0">
              <a:buNone/>
              <a:defRPr sz="31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64" y="9202092"/>
            <a:ext cx="7613108" cy="13534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0426" y="6175550"/>
            <a:ext cx="7650601" cy="30265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23" b="1"/>
            </a:lvl1pPr>
            <a:lvl2pPr marL="899815" indent="0">
              <a:buNone/>
              <a:defRPr sz="3936" b="1"/>
            </a:lvl2pPr>
            <a:lvl3pPr marL="1799631" indent="0">
              <a:buNone/>
              <a:defRPr sz="3543" b="1"/>
            </a:lvl3pPr>
            <a:lvl4pPr marL="2699446" indent="0">
              <a:buNone/>
              <a:defRPr sz="3149" b="1"/>
            </a:lvl4pPr>
            <a:lvl5pPr marL="3599261" indent="0">
              <a:buNone/>
              <a:defRPr sz="3149" b="1"/>
            </a:lvl5pPr>
            <a:lvl6pPr marL="4499077" indent="0">
              <a:buNone/>
              <a:defRPr sz="3149" b="1"/>
            </a:lvl6pPr>
            <a:lvl7pPr marL="5398892" indent="0">
              <a:buNone/>
              <a:defRPr sz="3149" b="1"/>
            </a:lvl7pPr>
            <a:lvl8pPr marL="6298707" indent="0">
              <a:buNone/>
              <a:defRPr sz="3149" b="1"/>
            </a:lvl8pPr>
            <a:lvl9pPr marL="7198523" indent="0">
              <a:buNone/>
              <a:defRPr sz="31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0426" y="9202092"/>
            <a:ext cx="7650601" cy="13534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B60F6EEB-6257-4C06-9013-2860AC61ED10}" type="datetime1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8D80D6FA-20BE-487D-8741-506BE372E60B}" type="datetime1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3BEA6EC0-726D-45A6-8D4F-88AC18B5ADEA}" type="datetime1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1679469"/>
            <a:ext cx="5804146" cy="5878142"/>
          </a:xfrm>
          <a:prstGeom prst="rect">
            <a:avLst/>
          </a:prstGeom>
        </p:spPr>
        <p:txBody>
          <a:bodyPr anchor="b"/>
          <a:lstStyle>
            <a:lvl1pPr>
              <a:defRPr sz="6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602" y="3627193"/>
            <a:ext cx="9110424" cy="17902675"/>
          </a:xfrm>
          <a:prstGeom prst="rect">
            <a:avLst/>
          </a:prstGeom>
        </p:spPr>
        <p:txBody>
          <a:bodyPr/>
          <a:lstStyle>
            <a:lvl1pPr>
              <a:defRPr sz="6298"/>
            </a:lvl1pPr>
            <a:lvl2pPr>
              <a:defRPr sz="5511"/>
            </a:lvl2pPr>
            <a:lvl3pPr>
              <a:defRPr sz="4723"/>
            </a:lvl3pPr>
            <a:lvl4pPr>
              <a:defRPr sz="3936"/>
            </a:lvl4pPr>
            <a:lvl5pPr>
              <a:defRPr sz="3936"/>
            </a:lvl5pPr>
            <a:lvl6pPr>
              <a:defRPr sz="3936"/>
            </a:lvl6pPr>
            <a:lvl7pPr>
              <a:defRPr sz="3936"/>
            </a:lvl7pPr>
            <a:lvl8pPr>
              <a:defRPr sz="3936"/>
            </a:lvl8pPr>
            <a:lvl9pPr>
              <a:defRPr sz="39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562" y="7557611"/>
            <a:ext cx="5804146" cy="14001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9"/>
            </a:lvl1pPr>
            <a:lvl2pPr marL="899815" indent="0">
              <a:buNone/>
              <a:defRPr sz="2755"/>
            </a:lvl2pPr>
            <a:lvl3pPr marL="1799631" indent="0">
              <a:buNone/>
              <a:defRPr sz="2362"/>
            </a:lvl3pPr>
            <a:lvl4pPr marL="2699446" indent="0">
              <a:buNone/>
              <a:defRPr sz="1968"/>
            </a:lvl4pPr>
            <a:lvl5pPr marL="3599261" indent="0">
              <a:buNone/>
              <a:defRPr sz="1968"/>
            </a:lvl5pPr>
            <a:lvl6pPr marL="4499077" indent="0">
              <a:buNone/>
              <a:defRPr sz="1968"/>
            </a:lvl6pPr>
            <a:lvl7pPr marL="5398892" indent="0">
              <a:buNone/>
              <a:defRPr sz="1968"/>
            </a:lvl7pPr>
            <a:lvl8pPr marL="6298707" indent="0">
              <a:buNone/>
              <a:defRPr sz="1968"/>
            </a:lvl8pPr>
            <a:lvl9pPr marL="7198523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DD4591F9-F8CE-4C86-AABF-D9439D9BB55E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1679469"/>
            <a:ext cx="5804146" cy="5878142"/>
          </a:xfrm>
          <a:prstGeom prst="rect">
            <a:avLst/>
          </a:prstGeom>
        </p:spPr>
        <p:txBody>
          <a:bodyPr anchor="b"/>
          <a:lstStyle>
            <a:lvl1pPr>
              <a:defRPr sz="6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0602" y="3627193"/>
            <a:ext cx="9110424" cy="179026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98"/>
            </a:lvl1pPr>
            <a:lvl2pPr marL="899815" indent="0">
              <a:buNone/>
              <a:defRPr sz="5511"/>
            </a:lvl2pPr>
            <a:lvl3pPr marL="1799631" indent="0">
              <a:buNone/>
              <a:defRPr sz="4723"/>
            </a:lvl3pPr>
            <a:lvl4pPr marL="2699446" indent="0">
              <a:buNone/>
              <a:defRPr sz="3936"/>
            </a:lvl4pPr>
            <a:lvl5pPr marL="3599261" indent="0">
              <a:buNone/>
              <a:defRPr sz="3936"/>
            </a:lvl5pPr>
            <a:lvl6pPr marL="4499077" indent="0">
              <a:buNone/>
              <a:defRPr sz="3936"/>
            </a:lvl6pPr>
            <a:lvl7pPr marL="5398892" indent="0">
              <a:buNone/>
              <a:defRPr sz="3936"/>
            </a:lvl7pPr>
            <a:lvl8pPr marL="6298707" indent="0">
              <a:buNone/>
              <a:defRPr sz="3936"/>
            </a:lvl8pPr>
            <a:lvl9pPr marL="7198523" indent="0">
              <a:buNone/>
              <a:defRPr sz="39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562" y="7557611"/>
            <a:ext cx="5804146" cy="14001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9"/>
            </a:lvl1pPr>
            <a:lvl2pPr marL="899815" indent="0">
              <a:buNone/>
              <a:defRPr sz="2755"/>
            </a:lvl2pPr>
            <a:lvl3pPr marL="1799631" indent="0">
              <a:buNone/>
              <a:defRPr sz="2362"/>
            </a:lvl3pPr>
            <a:lvl4pPr marL="2699446" indent="0">
              <a:buNone/>
              <a:defRPr sz="1968"/>
            </a:lvl4pPr>
            <a:lvl5pPr marL="3599261" indent="0">
              <a:buNone/>
              <a:defRPr sz="1968"/>
            </a:lvl5pPr>
            <a:lvl6pPr marL="4499077" indent="0">
              <a:buNone/>
              <a:defRPr sz="1968"/>
            </a:lvl6pPr>
            <a:lvl7pPr marL="5398892" indent="0">
              <a:buNone/>
              <a:defRPr sz="1968"/>
            </a:lvl7pPr>
            <a:lvl8pPr marL="6298707" indent="0">
              <a:buNone/>
              <a:defRPr sz="1968"/>
            </a:lvl8pPr>
            <a:lvl9pPr marL="7198523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88776C78-F39F-4981-9325-3B81466750FB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6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1799631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49908" indent="-449908" algn="l" defTabSz="1799631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5511" kern="1200">
          <a:solidFill>
            <a:schemeClr val="tx1"/>
          </a:solidFill>
          <a:latin typeface="+mn-lt"/>
          <a:ea typeface="+mn-ea"/>
          <a:cs typeface="+mn-cs"/>
        </a:defRPr>
      </a:lvl1pPr>
      <a:lvl2pPr marL="1349723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3" kern="1200">
          <a:solidFill>
            <a:schemeClr val="tx1"/>
          </a:solidFill>
          <a:latin typeface="+mn-lt"/>
          <a:ea typeface="+mn-ea"/>
          <a:cs typeface="+mn-cs"/>
        </a:defRPr>
      </a:lvl2pPr>
      <a:lvl3pPr marL="2249538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6" kern="1200">
          <a:solidFill>
            <a:schemeClr val="tx1"/>
          </a:solidFill>
          <a:latin typeface="+mn-lt"/>
          <a:ea typeface="+mn-ea"/>
          <a:cs typeface="+mn-cs"/>
        </a:defRPr>
      </a:lvl3pPr>
      <a:lvl4pPr marL="3149354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49169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48984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48800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48615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48430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899815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799631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699446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599261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499077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398892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298707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198523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Snipped 7">
            <a:extLst>
              <a:ext uri="{FF2B5EF4-FFF2-40B4-BE49-F238E27FC236}">
                <a16:creationId xmlns="" xmlns:a16="http://schemas.microsoft.com/office/drawing/2014/main" id="{58196EF2-554A-4FBB-A65B-3C0FE9E9FC89}"/>
              </a:ext>
            </a:extLst>
          </p:cNvPr>
          <p:cNvSpPr/>
          <p:nvPr/>
        </p:nvSpPr>
        <p:spPr>
          <a:xfrm>
            <a:off x="261120" y="6545179"/>
            <a:ext cx="17373737" cy="18056535"/>
          </a:xfrm>
          <a:prstGeom prst="snip2SameRect">
            <a:avLst>
              <a:gd name="adj1" fmla="val 7480"/>
              <a:gd name="adj2" fmla="val 3334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4E061C-95C0-439E-B5FC-F984DC95215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92629" y="3599775"/>
            <a:ext cx="10413741" cy="10171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rtl="1"/>
            <a:r>
              <a:rPr lang="en-US" sz="6600" dirty="0"/>
              <a:t>Title</a:t>
            </a:r>
            <a:endParaRPr lang="en-US" sz="8800" b="0" dirty="0">
              <a:latin typeface="IRTitr" panose="02000506000000020002" pitchFamily="2" charset="-78"/>
              <a:cs typeface="IRTitr" panose="02000506000000020002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618" y="209510"/>
            <a:ext cx="2177143" cy="1548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6511" y="8036277"/>
            <a:ext cx="632530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a-IR" dirty="0"/>
          </a:p>
        </p:txBody>
      </p:sp>
      <p:sp>
        <p:nvSpPr>
          <p:cNvPr id="20" name="TextBox 19"/>
          <p:cNvSpPr txBox="1"/>
          <p:nvPr/>
        </p:nvSpPr>
        <p:spPr>
          <a:xfrm>
            <a:off x="360279" y="11583724"/>
            <a:ext cx="7253326" cy="517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22" name="TextBox 21"/>
          <p:cNvSpPr txBox="1"/>
          <p:nvPr/>
        </p:nvSpPr>
        <p:spPr>
          <a:xfrm>
            <a:off x="8259215" y="15991975"/>
            <a:ext cx="9041670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a-IR" dirty="0" smtClean="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602200F2-D92F-429F-9663-73205712109C}"/>
              </a:ext>
            </a:extLst>
          </p:cNvPr>
          <p:cNvSpPr txBox="1">
            <a:spLocks/>
          </p:cNvSpPr>
          <p:nvPr/>
        </p:nvSpPr>
        <p:spPr>
          <a:xfrm>
            <a:off x="9093775" y="22707470"/>
            <a:ext cx="6680427" cy="1717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Reference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696" y="17764799"/>
            <a:ext cx="7253326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636047" y="7564638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1349691" y="17248442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732A6042-7D77-4D8F-AC91-089FF3806C55}"/>
              </a:ext>
            </a:extLst>
          </p:cNvPr>
          <p:cNvSpPr txBox="1">
            <a:spLocks/>
          </p:cNvSpPr>
          <p:nvPr/>
        </p:nvSpPr>
        <p:spPr>
          <a:xfrm>
            <a:off x="2138" y="17444356"/>
            <a:ext cx="5296335" cy="926847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200" dirty="0"/>
              <a:t>Methods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602200F2-D92F-429F-9663-73205712109C}"/>
              </a:ext>
            </a:extLst>
          </p:cNvPr>
          <p:cNvSpPr txBox="1">
            <a:spLocks/>
          </p:cNvSpPr>
          <p:nvPr/>
        </p:nvSpPr>
        <p:spPr>
          <a:xfrm>
            <a:off x="8377650" y="20492326"/>
            <a:ext cx="8744747" cy="20387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79454" y="20337445"/>
            <a:ext cx="3370828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endParaRPr lang="en-US" sz="3200" b="1" dirty="0">
              <a:solidFill>
                <a:schemeClr val="tx1"/>
              </a:solidFill>
              <a:latin typeface="IRNazanin" panose="02000506000000020002" pitchFamily="2" charset="-78"/>
              <a:ea typeface="+mj-ea"/>
              <a:cs typeface="IRNazanin" panose="02000506000000020002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r="5481" b="34678"/>
          <a:stretch/>
        </p:blipFill>
        <p:spPr>
          <a:xfrm>
            <a:off x="13488202" y="209510"/>
            <a:ext cx="2020000" cy="1433797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349691" y="11149587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Title 2">
            <a:extLst>
              <a:ext uri="{FF2B5EF4-FFF2-40B4-BE49-F238E27FC236}">
                <a16:creationId xmlns="" xmlns:a16="http://schemas.microsoft.com/office/drawing/2014/main" id="{F65F900E-B3F2-425F-A34D-E55F6A7B8900}"/>
              </a:ext>
            </a:extLst>
          </p:cNvPr>
          <p:cNvSpPr txBox="1">
            <a:spLocks/>
          </p:cNvSpPr>
          <p:nvPr/>
        </p:nvSpPr>
        <p:spPr>
          <a:xfrm>
            <a:off x="916511" y="11326715"/>
            <a:ext cx="3892496" cy="728106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200" dirty="0"/>
              <a:t>Background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20722" y="15687558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Title 2">
            <a:extLst>
              <a:ext uri="{FF2B5EF4-FFF2-40B4-BE49-F238E27FC236}">
                <a16:creationId xmlns="" xmlns:a16="http://schemas.microsoft.com/office/drawing/2014/main" id="{732A6042-7D77-4D8F-AC91-089FF3806C55}"/>
              </a:ext>
            </a:extLst>
          </p:cNvPr>
          <p:cNvSpPr txBox="1">
            <a:spLocks/>
          </p:cNvSpPr>
          <p:nvPr/>
        </p:nvSpPr>
        <p:spPr>
          <a:xfrm>
            <a:off x="8567787" y="15893822"/>
            <a:ext cx="4014247" cy="777340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200" dirty="0"/>
              <a:t>Discussion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58456" y="20394173"/>
            <a:ext cx="25858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rtl="1"/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3999" y="8036277"/>
            <a:ext cx="9041670" cy="7571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a-IR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8990239" y="7574318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Title 2">
            <a:extLst>
              <a:ext uri="{FF2B5EF4-FFF2-40B4-BE49-F238E27FC236}">
                <a16:creationId xmlns="" xmlns:a16="http://schemas.microsoft.com/office/drawing/2014/main" id="{B17C02D3-7B66-4D69-8C39-6CCD446801DA}"/>
              </a:ext>
            </a:extLst>
          </p:cNvPr>
          <p:cNvSpPr txBox="1">
            <a:spLocks/>
          </p:cNvSpPr>
          <p:nvPr/>
        </p:nvSpPr>
        <p:spPr>
          <a:xfrm>
            <a:off x="7613605" y="7783243"/>
            <a:ext cx="5250162" cy="874558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200" dirty="0"/>
              <a:t>Results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="" xmlns:a16="http://schemas.microsoft.com/office/drawing/2014/main" id="{354E061C-95C0-439E-B5FC-F984DC952155}"/>
              </a:ext>
            </a:extLst>
          </p:cNvPr>
          <p:cNvSpPr txBox="1">
            <a:spLocks/>
          </p:cNvSpPr>
          <p:nvPr/>
        </p:nvSpPr>
        <p:spPr>
          <a:xfrm>
            <a:off x="-231365" y="251633"/>
            <a:ext cx="12553750" cy="16081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6600" dirty="0" smtClean="0">
                <a:cs typeface="B Titr" panose="00000700000000000000" pitchFamily="2" charset="-78"/>
              </a:rPr>
              <a:t>13</a:t>
            </a:r>
            <a:r>
              <a:rPr lang="en-US" sz="6600" baseline="30000" dirty="0" smtClean="0">
                <a:cs typeface="B Titr" panose="00000700000000000000" pitchFamily="2" charset="-78"/>
              </a:rPr>
              <a:t>th</a:t>
            </a:r>
            <a:r>
              <a:rPr lang="en-US" sz="6600" dirty="0" smtClean="0">
                <a:cs typeface="B Titr" panose="00000700000000000000" pitchFamily="2" charset="-78"/>
              </a:rPr>
              <a:t> International Congress of</a:t>
            </a:r>
            <a:endParaRPr lang="en-US" sz="6600" b="0" dirty="0">
              <a:latin typeface="IRTitr" panose="02000506000000020002" pitchFamily="2" charset="-78"/>
              <a:cs typeface="B Titr" panose="00000700000000000000" pitchFamily="2" charset="-78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="" xmlns:a16="http://schemas.microsoft.com/office/drawing/2014/main" id="{354E061C-95C0-439E-B5FC-F984DC952155}"/>
              </a:ext>
            </a:extLst>
          </p:cNvPr>
          <p:cNvSpPr txBox="1">
            <a:spLocks/>
          </p:cNvSpPr>
          <p:nvPr/>
        </p:nvSpPr>
        <p:spPr>
          <a:xfrm>
            <a:off x="202615" y="1623111"/>
            <a:ext cx="17709563" cy="208261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7200" dirty="0">
                <a:solidFill>
                  <a:srgbClr val="720920"/>
                </a:solidFill>
                <a:cs typeface="B Titr" panose="00000700000000000000" pitchFamily="2" charset="-78"/>
              </a:rPr>
              <a:t>Hematopoietic Stem Cell </a:t>
            </a:r>
            <a:r>
              <a:rPr lang="en-US" sz="7200" dirty="0" smtClean="0">
                <a:solidFill>
                  <a:srgbClr val="720920"/>
                </a:solidFill>
                <a:cs typeface="B Titr" panose="00000700000000000000" pitchFamily="2" charset="-78"/>
              </a:rPr>
              <a:t>Transplantation</a:t>
            </a:r>
          </a:p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n-US" sz="4400" dirty="0" err="1">
                <a:solidFill>
                  <a:srgbClr val="720920"/>
                </a:solidFill>
              </a:rPr>
              <a:t>Babol</a:t>
            </a:r>
            <a:r>
              <a:rPr lang="en-US" sz="4400" dirty="0">
                <a:solidFill>
                  <a:srgbClr val="720920"/>
                </a:solidFill>
              </a:rPr>
              <a:t> University of Medical </a:t>
            </a:r>
            <a:r>
              <a:rPr lang="en-US" sz="4400" dirty="0" smtClean="0">
                <a:solidFill>
                  <a:srgbClr val="720920"/>
                </a:solidFill>
              </a:rPr>
              <a:t>Sciences 21-23 Feb. 2024</a:t>
            </a:r>
            <a:endParaRPr lang="en-US" sz="4400" dirty="0">
              <a:solidFill>
                <a:srgbClr val="720920"/>
              </a:solidFill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="" xmlns:a16="http://schemas.microsoft.com/office/drawing/2014/main" id="{57838775-454C-46D4-BB56-60C434D8409D}"/>
              </a:ext>
            </a:extLst>
          </p:cNvPr>
          <p:cNvSpPr txBox="1">
            <a:spLocks/>
          </p:cNvSpPr>
          <p:nvPr/>
        </p:nvSpPr>
        <p:spPr>
          <a:xfrm>
            <a:off x="5290713" y="4783970"/>
            <a:ext cx="7943799" cy="946896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600" dirty="0" smtClean="0"/>
              <a:t>Authors</a:t>
            </a:r>
            <a:endParaRPr lang="en-US" sz="3600" dirty="0"/>
          </a:p>
        </p:txBody>
      </p:sp>
      <p:sp>
        <p:nvSpPr>
          <p:cNvPr id="39" name="Title 2">
            <a:extLst>
              <a:ext uri="{FF2B5EF4-FFF2-40B4-BE49-F238E27FC236}">
                <a16:creationId xmlns="" xmlns:a16="http://schemas.microsoft.com/office/drawing/2014/main" id="{1A662400-A41A-496C-BBB8-79D9CD93C2B3}"/>
              </a:ext>
            </a:extLst>
          </p:cNvPr>
          <p:cNvSpPr txBox="1">
            <a:spLocks/>
          </p:cNvSpPr>
          <p:nvPr/>
        </p:nvSpPr>
        <p:spPr>
          <a:xfrm>
            <a:off x="6204908" y="5562388"/>
            <a:ext cx="6377126" cy="941095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en-US" sz="3200" dirty="0" smtClean="0"/>
              <a:t>Affiliation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080848" y="7551137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27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IRTitr</vt:lpstr>
      <vt:lpstr>IRNazanin</vt:lpstr>
      <vt:lpstr>Arial</vt:lpstr>
      <vt:lpstr>B Titr</vt:lpstr>
      <vt:lpstr>Office Theme</vt:lpstr>
      <vt:lpstr>Title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درخواست دانشگاه بابل در برگزاری کنگره کشوری</dc:title>
  <dc:creator>Commite_01</dc:creator>
  <cp:lastModifiedBy>hh</cp:lastModifiedBy>
  <cp:revision>66</cp:revision>
  <dcterms:created xsi:type="dcterms:W3CDTF">2023-06-26T09:06:08Z</dcterms:created>
  <dcterms:modified xsi:type="dcterms:W3CDTF">2024-02-14T06:42:04Z</dcterms:modified>
</cp:coreProperties>
</file>